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1" r:id="rId2"/>
    <p:sldId id="272" r:id="rId3"/>
    <p:sldId id="273" r:id="rId4"/>
    <p:sldId id="270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80" userDrawn="1">
          <p15:clr>
            <a:srgbClr val="A4A3A4"/>
          </p15:clr>
        </p15:guide>
        <p15:guide id="3" orient="horz" pos="600" userDrawn="1">
          <p15:clr>
            <a:srgbClr val="A4A3A4"/>
          </p15:clr>
        </p15:guide>
        <p15:guide id="4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CDF"/>
    <a:srgbClr val="F200F2"/>
    <a:srgbClr val="C800C8"/>
    <a:srgbClr val="FFCDFF"/>
    <a:srgbClr val="FC80D6"/>
    <a:srgbClr val="FFFFFF"/>
    <a:srgbClr val="1C819E"/>
    <a:srgbClr val="FFBE00"/>
    <a:srgbClr val="BFBFB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34" y="114"/>
      </p:cViewPr>
      <p:guideLst>
        <p:guide pos="3840"/>
        <p:guide orient="horz" pos="2280"/>
        <p:guide orient="horz" pos="600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09147-C205-431B-869A-1A7FC0A67C82}" type="datetimeFigureOut">
              <a:rPr lang="en-US" smtClean="0"/>
              <a:t>12/7/2019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49DAC-7A07-44B9-BD6F-4EBD1A64D1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3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910EF-9F0A-417A-951E-A2AF9D1DB3A0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BF59-4D2F-461D-BF51-925420CBDA60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5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441A-629A-4174-93B8-67A89169FA96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1642-E810-4C74-9561-4440BA0F2242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3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E92A7-9571-454C-B30A-D5946E531557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CFAED-0E87-4292-9E11-A5B5DF480B0D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4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87A1-BEF3-4E5B-9278-3777A9838CB9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9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BCDF-7ACC-4D5B-9919-DBEC4D16E65F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0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619A-4927-4BB4-A90C-897AD19685EB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5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133A-E823-49E3-B7C9-0F95D2989DEA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4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F53C-77AA-4ED8-AE08-5E2A9AD21C7D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4BB52-7134-4D3D-94A7-93EBE1876EBE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159D0-FDDA-4ACF-B155-6BF318D512A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6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5.wdp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34" Type="http://schemas.openxmlformats.org/officeDocument/2006/relationships/image" Target="../media/image26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18.png"/><Relationship Id="rId33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microsoft.com/office/2007/relationships/hdphoto" Target="../media/hdphoto6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13.png"/><Relationship Id="rId31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microsoft.com/office/2007/relationships/hdphoto" Target="../media/hdphoto8.wdp"/><Relationship Id="rId8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5.wdp"/><Relationship Id="rId26" Type="http://schemas.openxmlformats.org/officeDocument/2006/relationships/image" Target="../media/image19.png"/><Relationship Id="rId3" Type="http://schemas.openxmlformats.org/officeDocument/2006/relationships/image" Target="../media/image28.png"/><Relationship Id="rId21" Type="http://schemas.openxmlformats.org/officeDocument/2006/relationships/image" Target="../media/image34.png"/><Relationship Id="rId34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7.png"/><Relationship Id="rId17" Type="http://schemas.openxmlformats.org/officeDocument/2006/relationships/image" Target="../media/image32.png"/><Relationship Id="rId25" Type="http://schemas.openxmlformats.org/officeDocument/2006/relationships/image" Target="../media/image18.png"/><Relationship Id="rId33" Type="http://schemas.microsoft.com/office/2007/relationships/hdphoto" Target="../media/hdphoto7.wdp"/><Relationship Id="rId2" Type="http://schemas.openxmlformats.org/officeDocument/2006/relationships/image" Target="../media/image27.png"/><Relationship Id="rId16" Type="http://schemas.openxmlformats.org/officeDocument/2006/relationships/image" Target="../media/image11.png"/><Relationship Id="rId20" Type="http://schemas.microsoft.com/office/2007/relationships/hdphoto" Target="../media/hdphoto6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33.png"/><Relationship Id="rId31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microsoft.com/office/2007/relationships/hdphoto" Target="../media/hdphoto8.wdp"/><Relationship Id="rId8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5.wdp"/><Relationship Id="rId26" Type="http://schemas.openxmlformats.org/officeDocument/2006/relationships/image" Target="../media/image19.png"/><Relationship Id="rId3" Type="http://schemas.openxmlformats.org/officeDocument/2006/relationships/image" Target="../media/image28.png"/><Relationship Id="rId21" Type="http://schemas.openxmlformats.org/officeDocument/2006/relationships/image" Target="../media/image34.png"/><Relationship Id="rId34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7.png"/><Relationship Id="rId17" Type="http://schemas.openxmlformats.org/officeDocument/2006/relationships/image" Target="../media/image32.png"/><Relationship Id="rId25" Type="http://schemas.openxmlformats.org/officeDocument/2006/relationships/image" Target="../media/image18.png"/><Relationship Id="rId33" Type="http://schemas.microsoft.com/office/2007/relationships/hdphoto" Target="../media/hdphoto7.wdp"/><Relationship Id="rId2" Type="http://schemas.openxmlformats.org/officeDocument/2006/relationships/image" Target="../media/image35.png"/><Relationship Id="rId16" Type="http://schemas.openxmlformats.org/officeDocument/2006/relationships/image" Target="../media/image11.png"/><Relationship Id="rId20" Type="http://schemas.microsoft.com/office/2007/relationships/hdphoto" Target="../media/hdphoto6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33.png"/><Relationship Id="rId31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9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microsoft.com/office/2007/relationships/hdphoto" Target="../media/hdphoto8.wdp"/><Relationship Id="rId8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"/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>
            <a:extLst>
              <a:ext uri="{FF2B5EF4-FFF2-40B4-BE49-F238E27FC236}">
                <a16:creationId xmlns:a16="http://schemas.microsoft.com/office/drawing/2014/main" id="{2C440D3D-67C8-47BA-B83C-D036B68D0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168" y="4756385"/>
            <a:ext cx="770394" cy="77039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DA14D45-E551-4065-A448-DF42CAC66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7875" y="4772325"/>
            <a:ext cx="771707" cy="713231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D72CF08-8112-4484-AF1D-E5A18F61C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9" y="4772326"/>
            <a:ext cx="770394" cy="77039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DDB9B8F-F784-4594-B90E-229EF78D99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02" y="4266736"/>
            <a:ext cx="770395" cy="77039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8A96FDB-B4B2-49AA-8984-56128C80E1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287978" y="2658530"/>
            <a:ext cx="771048" cy="69589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DDCBA32B-3F18-4C85-89AF-F141AF0B5C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1" y="4895459"/>
            <a:ext cx="770394" cy="77039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BFCAD986-D0A7-4320-A894-A96C7B1784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92" y="4856439"/>
            <a:ext cx="770395" cy="7703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F0FDEC2E-7215-4C55-BFCB-E42EF0C671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4" y="4895587"/>
            <a:ext cx="770394" cy="770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ICE3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ROAD MAP</a:t>
            </a:r>
            <a:endParaRPr lang="en-US" sz="40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cxnSpLocks/>
            <a:stCxn id="15" idx="4"/>
          </p:cNvCxnSpPr>
          <p:nvPr/>
        </p:nvCxnSpPr>
        <p:spPr>
          <a:xfrm>
            <a:off x="1960688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028344" y="306906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096000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63655" y="3132017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0231312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9092892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7025235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4957580" y="3506310"/>
            <a:ext cx="2276841" cy="227820"/>
          </a:xfrm>
          <a:prstGeom prst="roundRect">
            <a:avLst>
              <a:gd name="adj" fmla="val 50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2889924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22268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783830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3851486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5919142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7986797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10054454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73561" y="1990751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1ª META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968129" y="2519799"/>
            <a:ext cx="1996670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Nuevos Objetos y Mecánicas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536037" y="5755387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705676" y="5741469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+9 meses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601563" y="1357541"/>
            <a:ext cx="1124183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428307" y="1372553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007711" y="199541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3ª META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5088806" y="2272673"/>
            <a:ext cx="19138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Donaciones ONG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Migración Ejecutable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Editor mapas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Torneo annual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Torneos Empresas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151012" y="201323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5ª META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944630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2ª META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079943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>
                    <a:lumMod val="75000"/>
                    <a:lumOff val="2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4ª META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7400231" y="4414681"/>
            <a:ext cx="1769376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Modo ICE3 Maratón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(modo solo)</a:t>
            </a:r>
          </a:p>
        </p:txBody>
      </p:sp>
      <p:sp>
        <p:nvSpPr>
          <p:cNvPr id="75" name="TextBox 129">
            <a:extLst>
              <a:ext uri="{FF2B5EF4-FFF2-40B4-BE49-F238E27FC236}">
                <a16:creationId xmlns:a16="http://schemas.microsoft.com/office/drawing/2014/main" id="{5EBFCC1B-378D-41A1-B538-0A83E4BB93C3}"/>
              </a:ext>
            </a:extLst>
          </p:cNvPr>
          <p:cNvSpPr txBox="1"/>
          <p:nvPr/>
        </p:nvSpPr>
        <p:spPr>
          <a:xfrm>
            <a:off x="3022393" y="4454650"/>
            <a:ext cx="1996670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Nuevos modos de Juego</a:t>
            </a:r>
          </a:p>
        </p:txBody>
      </p:sp>
      <p:sp>
        <p:nvSpPr>
          <p:cNvPr id="107" name="TextBox 61">
            <a:extLst>
              <a:ext uri="{FF2B5EF4-FFF2-40B4-BE49-F238E27FC236}">
                <a16:creationId xmlns:a16="http://schemas.microsoft.com/office/drawing/2014/main" id="{F37A80E2-7DE9-4189-8128-D31017C7E292}"/>
              </a:ext>
            </a:extLst>
          </p:cNvPr>
          <p:cNvSpPr txBox="1"/>
          <p:nvPr/>
        </p:nvSpPr>
        <p:spPr>
          <a:xfrm>
            <a:off x="9302076" y="2448813"/>
            <a:ext cx="191381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DLC FIRE3 &amp; ELEC3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VR Lenovo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06F1B382-D679-4859-852D-01747E1780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72" y="3884413"/>
            <a:ext cx="779244" cy="77924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8A65006-262A-49FA-B605-B04F91AC9E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2" y="2591345"/>
            <a:ext cx="782500" cy="7825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6891606F-395D-4FF4-AE88-9976045799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136" y="4359561"/>
            <a:ext cx="770395" cy="770394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DD9D996-E3B2-40E2-A66A-BC13D156C7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5713" y="4377405"/>
            <a:ext cx="770395" cy="7703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ECAC4133-E04E-4D30-87DF-1691FB43D3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40579" y="3881539"/>
            <a:ext cx="770396" cy="77039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7C1DDA2-B863-4F84-9438-98A25F5AC5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3854" y="2577928"/>
            <a:ext cx="770396" cy="77039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820BCF48-7D44-498E-BCE2-4BBD9443B3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60895" y="2641493"/>
            <a:ext cx="770396" cy="77039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04577A89-4163-4B7D-99E5-C815EC57B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3" y="2146688"/>
            <a:ext cx="771050" cy="77039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AF265A5A-7F15-4BB1-A903-7D88D9A49C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84" y="2146688"/>
            <a:ext cx="770394" cy="77039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F070EF1-CA9D-47E3-BA48-3ED52320745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2384" y="1644103"/>
            <a:ext cx="771048" cy="77039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41CA94E-BED9-47F6-B0AB-EADEAAA2DA5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2" y="4305144"/>
            <a:ext cx="771707" cy="71323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FCDD8F6D-C4D5-4B92-B1A4-052606B2E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336" y="3842400"/>
            <a:ext cx="771050" cy="77039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7302B437-6245-423B-9CAD-317F55A974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1230814" y="4961211"/>
            <a:ext cx="771048" cy="69589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59ABFFB7-A1C7-4689-8127-D7BC693E39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0814" y="4410551"/>
            <a:ext cx="770395" cy="77039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E3B9414D-B9F3-42D5-AA0C-10E82FB5246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1213377" y="3886502"/>
            <a:ext cx="770396" cy="770395"/>
          </a:xfrm>
          <a:prstGeom prst="rect">
            <a:avLst/>
          </a:prstGeom>
        </p:spPr>
      </p:pic>
      <p:sp>
        <p:nvSpPr>
          <p:cNvPr id="69" name="TextBox 144">
            <a:extLst>
              <a:ext uri="{FF2B5EF4-FFF2-40B4-BE49-F238E27FC236}">
                <a16:creationId xmlns:a16="http://schemas.microsoft.com/office/drawing/2014/main" id="{67C5F39F-9B81-4309-91E9-87FE7311A2F6}"/>
              </a:ext>
            </a:extLst>
          </p:cNvPr>
          <p:cNvSpPr txBox="1"/>
          <p:nvPr/>
        </p:nvSpPr>
        <p:spPr>
          <a:xfrm>
            <a:off x="1379283" y="5740317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8902E7F3-A08C-4D62-99F9-FEBC00C0526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7001">
            <a:off x="1419223" y="3616517"/>
            <a:ext cx="310176" cy="49695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534697DF-E832-432A-BEE3-BE0E84843A7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080">
            <a:off x="4127118" y="2342394"/>
            <a:ext cx="280844" cy="442566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14E3FBE-3042-4136-8B56-890D3631D1F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3667">
            <a:off x="6808252" y="4576368"/>
            <a:ext cx="325812" cy="491264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7CECC96-4756-4EB5-96A2-9ABD6579CB5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5132" flipH="1">
            <a:off x="5451050" y="3996942"/>
            <a:ext cx="312597" cy="52336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7AE542EC-19FC-4EAA-8019-989ED38959F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049">
            <a:off x="8485519" y="1741508"/>
            <a:ext cx="322696" cy="576107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64EAABD0-3BF1-4233-B273-CE775E4ACEF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0227" flipH="1">
            <a:off x="7211524" y="2202628"/>
            <a:ext cx="389431" cy="5347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858B25-CA61-405B-B791-6563B02B4E6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212">
            <a:off x="1754728" y="3433192"/>
            <a:ext cx="428124" cy="4095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602AD13-C202-401C-B178-FF04774C7B8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122">
            <a:off x="10009847" y="3425374"/>
            <a:ext cx="442930" cy="4046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F98FA6-85EC-43A8-BEB3-43EF15BD9FB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1386">
            <a:off x="5897647" y="3436048"/>
            <a:ext cx="402630" cy="374621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86676AB8-F261-4A21-B1F0-61F60685AEF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91" y="3443362"/>
            <a:ext cx="353557" cy="6155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4FBF36-4E18-4450-A1D2-C199BB8DEB7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654">
            <a:off x="3833898" y="3450606"/>
            <a:ext cx="375630" cy="3079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30920B5-0DF9-4258-AA59-F37E886D561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6248">
            <a:off x="7987075" y="3488196"/>
            <a:ext cx="401214" cy="2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7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>
            <a:extLst>
              <a:ext uri="{FF2B5EF4-FFF2-40B4-BE49-F238E27FC236}">
                <a16:creationId xmlns:a16="http://schemas.microsoft.com/office/drawing/2014/main" id="{2C440D3D-67C8-47BA-B83C-D036B68D0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168" y="4756385"/>
            <a:ext cx="770394" cy="77039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DA14D45-E551-4065-A448-DF42CAC66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7875" y="4772325"/>
            <a:ext cx="771707" cy="713231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D72CF08-8112-4484-AF1D-E5A18F61C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9" y="4772326"/>
            <a:ext cx="770394" cy="77039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DDB9B8F-F784-4594-B90E-229EF78D99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02" y="4266736"/>
            <a:ext cx="770395" cy="77039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8A96FDB-B4B2-49AA-8984-56128C80E1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287978" y="2658530"/>
            <a:ext cx="771048" cy="69589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DDCBA32B-3F18-4C85-89AF-F141AF0B5C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1" y="4895459"/>
            <a:ext cx="770394" cy="77039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BFCAD986-D0A7-4320-A894-A96C7B1784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92" y="4856439"/>
            <a:ext cx="770395" cy="7703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F0FDEC2E-7215-4C55-BFCB-E42EF0C671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4" y="4895587"/>
            <a:ext cx="770394" cy="770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ICE3 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ROAD MAP</a:t>
            </a:r>
            <a:endParaRPr lang="en-US" sz="40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cxnSpLocks/>
            <a:stCxn id="15" idx="4"/>
          </p:cNvCxnSpPr>
          <p:nvPr/>
        </p:nvCxnSpPr>
        <p:spPr>
          <a:xfrm>
            <a:off x="1960688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028344" y="306906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096000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63655" y="3132017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0231312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9092892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7025235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4957580" y="3506310"/>
            <a:ext cx="2276841" cy="22782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2889924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22268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783830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3851486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5919142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7986797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10054454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73561" y="1990751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1ª META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958940" y="2524381"/>
            <a:ext cx="1996670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Nuevos Objetos y Mecánicas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536037" y="5755387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705676" y="5741469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+9 meses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601563" y="1357541"/>
            <a:ext cx="1124183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428307" y="1372553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007711" y="199541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>
                    <a:lumMod val="50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3ª META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5088806" y="2272673"/>
            <a:ext cx="19138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Donaciones ONG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Migración Ejecutable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Editor mapas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Torneo anual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Torneos Empresas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117049" y="199541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ea typeface="Ebrima" panose="02000000000000000000" pitchFamily="2" charset="0"/>
                <a:cs typeface="Segoe UI" panose="020B0502040204020203" pitchFamily="34" charset="0"/>
              </a:rPr>
              <a:t>5ª META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944630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ea typeface="Ebrima" panose="02000000000000000000" pitchFamily="2" charset="0"/>
                <a:cs typeface="Segoe UI" panose="020B0502040204020203" pitchFamily="34" charset="0"/>
              </a:rPr>
              <a:t>2ª META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079943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4ª META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7400231" y="4414681"/>
            <a:ext cx="1769376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Modo ICE3 Maratón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(modo solo)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2</a:t>
            </a:fld>
            <a:endParaRPr lang="en-US" dirty="0"/>
          </a:p>
        </p:txBody>
      </p:sp>
      <p:sp>
        <p:nvSpPr>
          <p:cNvPr id="75" name="TextBox 129">
            <a:extLst>
              <a:ext uri="{FF2B5EF4-FFF2-40B4-BE49-F238E27FC236}">
                <a16:creationId xmlns:a16="http://schemas.microsoft.com/office/drawing/2014/main" id="{5EBFCC1B-378D-41A1-B538-0A83E4BB93C3}"/>
              </a:ext>
            </a:extLst>
          </p:cNvPr>
          <p:cNvSpPr txBox="1"/>
          <p:nvPr/>
        </p:nvSpPr>
        <p:spPr>
          <a:xfrm>
            <a:off x="3022393" y="4454650"/>
            <a:ext cx="1996670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Nuevos modos de Juego</a:t>
            </a:r>
          </a:p>
        </p:txBody>
      </p:sp>
      <p:sp>
        <p:nvSpPr>
          <p:cNvPr id="107" name="TextBox 61">
            <a:extLst>
              <a:ext uri="{FF2B5EF4-FFF2-40B4-BE49-F238E27FC236}">
                <a16:creationId xmlns:a16="http://schemas.microsoft.com/office/drawing/2014/main" id="{F37A80E2-7DE9-4189-8128-D31017C7E292}"/>
              </a:ext>
            </a:extLst>
          </p:cNvPr>
          <p:cNvSpPr txBox="1"/>
          <p:nvPr/>
        </p:nvSpPr>
        <p:spPr>
          <a:xfrm>
            <a:off x="9302076" y="2448813"/>
            <a:ext cx="191381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DLC FIRE3 &amp; ELEC3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VR Lenovo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06F1B382-D679-4859-852D-01747E1780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72" y="3884413"/>
            <a:ext cx="779244" cy="77924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8A65006-262A-49FA-B605-B04F91AC9E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2" y="2591345"/>
            <a:ext cx="782500" cy="7825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6891606F-395D-4FF4-AE88-9976045799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136" y="4359561"/>
            <a:ext cx="770395" cy="770394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DD9D996-E3B2-40E2-A66A-BC13D156C7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5713" y="4377405"/>
            <a:ext cx="770395" cy="7703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ECAC4133-E04E-4D30-87DF-1691FB43D3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40579" y="3881539"/>
            <a:ext cx="770396" cy="77039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7C1DDA2-B863-4F84-9438-98A25F5AC5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3854" y="2577928"/>
            <a:ext cx="770396" cy="77039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820BCF48-7D44-498E-BCE2-4BBD9443B3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60895" y="2641493"/>
            <a:ext cx="770396" cy="77039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04577A89-4163-4B7D-99E5-C815EC57B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3" y="2146688"/>
            <a:ext cx="771050" cy="77039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AF265A5A-7F15-4BB1-A903-7D88D9A49C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84" y="2146688"/>
            <a:ext cx="770394" cy="77039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F070EF1-CA9D-47E3-BA48-3ED52320745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2384" y="1644103"/>
            <a:ext cx="771048" cy="77039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41CA94E-BED9-47F6-B0AB-EADEAAA2DA5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2" y="4305144"/>
            <a:ext cx="771707" cy="71323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FCDD8F6D-C4D5-4B92-B1A4-052606B2E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336" y="3842400"/>
            <a:ext cx="771050" cy="77039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7302B437-6245-423B-9CAD-317F55A974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1230814" y="4961211"/>
            <a:ext cx="771048" cy="69589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59ABFFB7-A1C7-4689-8127-D7BC693E39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0814" y="4410551"/>
            <a:ext cx="770395" cy="77039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E3B9414D-B9F3-42D5-AA0C-10E82FB5246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1213377" y="3886502"/>
            <a:ext cx="770396" cy="770395"/>
          </a:xfrm>
          <a:prstGeom prst="rect">
            <a:avLst/>
          </a:prstGeom>
        </p:spPr>
      </p:pic>
      <p:sp>
        <p:nvSpPr>
          <p:cNvPr id="69" name="TextBox 144">
            <a:extLst>
              <a:ext uri="{FF2B5EF4-FFF2-40B4-BE49-F238E27FC236}">
                <a16:creationId xmlns:a16="http://schemas.microsoft.com/office/drawing/2014/main" id="{67C5F39F-9B81-4309-91E9-87FE7311A2F6}"/>
              </a:ext>
            </a:extLst>
          </p:cNvPr>
          <p:cNvSpPr txBox="1"/>
          <p:nvPr/>
        </p:nvSpPr>
        <p:spPr>
          <a:xfrm>
            <a:off x="1379283" y="5740317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8902E7F3-A08C-4D62-99F9-FEBC00C0526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7001">
            <a:off x="1419223" y="3616517"/>
            <a:ext cx="310176" cy="49695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534697DF-E832-432A-BEE3-BE0E84843A7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080">
            <a:off x="4127118" y="2342394"/>
            <a:ext cx="280844" cy="442566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14E3FBE-3042-4136-8B56-890D3631D1F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3667">
            <a:off x="6808252" y="4576368"/>
            <a:ext cx="325812" cy="491264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7CECC96-4756-4EB5-96A2-9ABD6579CB5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5132" flipH="1">
            <a:off x="5451050" y="3996942"/>
            <a:ext cx="312597" cy="52336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7AE542EC-19FC-4EAA-8019-989ED38959F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049">
            <a:off x="8485519" y="1741508"/>
            <a:ext cx="322696" cy="576107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64EAABD0-3BF1-4233-B273-CE775E4ACEF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0227" flipH="1">
            <a:off x="7211524" y="2202628"/>
            <a:ext cx="389431" cy="5347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858B25-CA61-405B-B791-6563B02B4E6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212">
            <a:off x="1754728" y="3433192"/>
            <a:ext cx="428124" cy="4095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602AD13-C202-401C-B178-FF04774C7B8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122">
            <a:off x="10009847" y="3425374"/>
            <a:ext cx="442930" cy="4046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F98FA6-85EC-43A8-BEB3-43EF15BD9FB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1386">
            <a:off x="5897647" y="3436048"/>
            <a:ext cx="402630" cy="374621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86676AB8-F261-4A21-B1F0-61F60685AEF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91" y="3443362"/>
            <a:ext cx="353557" cy="6155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4FBF36-4E18-4450-A1D2-C199BB8DEB7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654">
            <a:off x="3833898" y="3450606"/>
            <a:ext cx="375630" cy="3079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30920B5-0DF9-4258-AA59-F37E886D561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6248">
            <a:off x="7987075" y="3488196"/>
            <a:ext cx="401214" cy="2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>
            <a:extLst>
              <a:ext uri="{FF2B5EF4-FFF2-40B4-BE49-F238E27FC236}">
                <a16:creationId xmlns:a16="http://schemas.microsoft.com/office/drawing/2014/main" id="{2C440D3D-67C8-47BA-B83C-D036B68D0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168" y="4756385"/>
            <a:ext cx="770394" cy="77039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DA14D45-E551-4065-A448-DF42CAC66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87875" y="4772325"/>
            <a:ext cx="771707" cy="713231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D72CF08-8112-4484-AF1D-E5A18F61C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9" y="4772326"/>
            <a:ext cx="770394" cy="77039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DDB9B8F-F784-4594-B90E-229EF78D99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02" y="4266736"/>
            <a:ext cx="770395" cy="770395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8A96FDB-B4B2-49AA-8984-56128C80E1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287978" y="2658530"/>
            <a:ext cx="771048" cy="69589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DDCBA32B-3F18-4C85-89AF-F141AF0B5C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41" y="4895459"/>
            <a:ext cx="770394" cy="77039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BFCAD986-D0A7-4320-A894-A96C7B1784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92" y="4856439"/>
            <a:ext cx="770395" cy="7703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F0FDEC2E-7215-4C55-BFCB-E42EF0C671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54" y="4895587"/>
            <a:ext cx="770394" cy="770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ICE3 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ROAD MAP</a:t>
            </a:r>
            <a:endParaRPr lang="en-US" sz="40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cxnSpLocks/>
            <a:stCxn id="15" idx="4"/>
          </p:cNvCxnSpPr>
          <p:nvPr/>
        </p:nvCxnSpPr>
        <p:spPr>
          <a:xfrm>
            <a:off x="1960688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028344" y="3069069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096000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63655" y="3132017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0231312" y="3797078"/>
            <a:ext cx="0" cy="374293"/>
          </a:xfrm>
          <a:prstGeom prst="line">
            <a:avLst/>
          </a:prstGeom>
          <a:ln w="254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9092892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7025235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4957580" y="3506310"/>
            <a:ext cx="2276841" cy="22782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2889924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22268" y="3506310"/>
            <a:ext cx="2276841" cy="227820"/>
          </a:xfrm>
          <a:prstGeom prst="roundRect">
            <a:avLst>
              <a:gd name="adj" fmla="val 50000"/>
            </a:avLst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783830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3851486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5919142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1C8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7986797" y="3443362"/>
            <a:ext cx="353716" cy="353716"/>
          </a:xfrm>
          <a:prstGeom prst="ellipse">
            <a:avLst/>
          </a:prstGeom>
          <a:solidFill>
            <a:schemeClr val="bg1"/>
          </a:solidFill>
          <a:ln w="1270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10054454" y="3443362"/>
            <a:ext cx="353716" cy="3537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873561" y="1990751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1ª META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958940" y="2524381"/>
            <a:ext cx="1996670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Nuevos Objetos y Mecánicas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536037" y="5755387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rgbClr val="1C819E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705676" y="5741469"/>
            <a:ext cx="11066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+9 meses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601563" y="1357541"/>
            <a:ext cx="1124183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+6 meses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3428307" y="1372553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tx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5007711" y="199541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accent1">
                    <a:lumMod val="50000"/>
                  </a:schemeClr>
                </a:solidFill>
                <a:ea typeface="Ebrima" panose="02000000000000000000" pitchFamily="2" charset="0"/>
                <a:cs typeface="Segoe UI" panose="020B0502040204020203" pitchFamily="34" charset="0"/>
              </a:rPr>
              <a:t>3ª META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5088806" y="2272673"/>
            <a:ext cx="19138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Donaciones ONG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Migración Ejecutable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Editor mapas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Torneo anual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Torneos Empresas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9117049" y="199541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ea typeface="Ebrima" panose="02000000000000000000" pitchFamily="2" charset="0"/>
                <a:cs typeface="Segoe UI" panose="020B0502040204020203" pitchFamily="34" charset="0"/>
              </a:rPr>
              <a:t>5ª META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2944630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ea typeface="Ebrima" panose="02000000000000000000" pitchFamily="2" charset="0"/>
                <a:cs typeface="Segoe UI" panose="020B0502040204020203" pitchFamily="34" charset="0"/>
              </a:rPr>
              <a:t>2ª META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155F1C-8FDA-4C29-A73E-D860059661AD}"/>
              </a:ext>
            </a:extLst>
          </p:cNvPr>
          <p:cNvSpPr txBox="1"/>
          <p:nvPr/>
        </p:nvSpPr>
        <p:spPr>
          <a:xfrm>
            <a:off x="7079943" y="4060368"/>
            <a:ext cx="216742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4ª META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FBD7F5-A471-43BD-B56C-461413086A4E}"/>
              </a:ext>
            </a:extLst>
          </p:cNvPr>
          <p:cNvSpPr txBox="1"/>
          <p:nvPr/>
        </p:nvSpPr>
        <p:spPr>
          <a:xfrm>
            <a:off x="7400231" y="4414681"/>
            <a:ext cx="1769376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Modo ICE3 Maratón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(modo solo)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3</a:t>
            </a:fld>
            <a:endParaRPr lang="en-US" dirty="0"/>
          </a:p>
        </p:txBody>
      </p:sp>
      <p:sp>
        <p:nvSpPr>
          <p:cNvPr id="75" name="TextBox 129">
            <a:extLst>
              <a:ext uri="{FF2B5EF4-FFF2-40B4-BE49-F238E27FC236}">
                <a16:creationId xmlns:a16="http://schemas.microsoft.com/office/drawing/2014/main" id="{5EBFCC1B-378D-41A1-B538-0A83E4BB93C3}"/>
              </a:ext>
            </a:extLst>
          </p:cNvPr>
          <p:cNvSpPr txBox="1"/>
          <p:nvPr/>
        </p:nvSpPr>
        <p:spPr>
          <a:xfrm>
            <a:off x="3022393" y="4454650"/>
            <a:ext cx="1996670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Nuevos modos de Juego</a:t>
            </a:r>
          </a:p>
        </p:txBody>
      </p:sp>
      <p:sp>
        <p:nvSpPr>
          <p:cNvPr id="107" name="TextBox 61">
            <a:extLst>
              <a:ext uri="{FF2B5EF4-FFF2-40B4-BE49-F238E27FC236}">
                <a16:creationId xmlns:a16="http://schemas.microsoft.com/office/drawing/2014/main" id="{F37A80E2-7DE9-4189-8128-D31017C7E292}"/>
              </a:ext>
            </a:extLst>
          </p:cNvPr>
          <p:cNvSpPr txBox="1"/>
          <p:nvPr/>
        </p:nvSpPr>
        <p:spPr>
          <a:xfrm>
            <a:off x="9302076" y="2448813"/>
            <a:ext cx="1913813" cy="410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DLC FIRE3 &amp; ELEC3</a:t>
            </a:r>
          </a:p>
          <a:p>
            <a:pPr algn="ctr">
              <a:lnSpc>
                <a:spcPts val="1600"/>
              </a:lnSpc>
            </a:pPr>
            <a:r>
              <a:rPr lang="en-US" sz="1400" dirty="0">
                <a:ea typeface="Ebrima" panose="02000000000000000000" pitchFamily="2" charset="0"/>
                <a:cs typeface="Segoe UI" panose="020B0502040204020203" pitchFamily="34" charset="0"/>
              </a:rPr>
              <a:t>VR Lenovo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06F1B382-D679-4859-852D-01747E1780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72" y="3884413"/>
            <a:ext cx="779244" cy="77924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8A65006-262A-49FA-B605-B04F91AC9E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2" y="2591345"/>
            <a:ext cx="782500" cy="7825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6891606F-395D-4FF4-AE88-9976045799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0136" y="4359561"/>
            <a:ext cx="770395" cy="770394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DD9D996-E3B2-40E2-A66A-BC13D156C70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5713" y="4377405"/>
            <a:ext cx="770395" cy="77039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ECAC4133-E04E-4D30-87DF-1691FB43D3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40579" y="3881539"/>
            <a:ext cx="770396" cy="77039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7C1DDA2-B863-4F84-9438-98A25F5AC5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3854" y="2577928"/>
            <a:ext cx="770396" cy="77039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820BCF48-7D44-498E-BCE2-4BBD9443B3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60895" y="2641493"/>
            <a:ext cx="770396" cy="77039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04577A89-4163-4B7D-99E5-C815EC57B6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3" y="2146688"/>
            <a:ext cx="771050" cy="77039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AF265A5A-7F15-4BB1-A903-7D88D9A49C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84" y="2146688"/>
            <a:ext cx="770394" cy="77039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F070EF1-CA9D-47E3-BA48-3ED52320745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2384" y="1644103"/>
            <a:ext cx="771048" cy="77039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41CA94E-BED9-47F6-B0AB-EADEAAA2DA5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62" y="4305144"/>
            <a:ext cx="771707" cy="71323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FCDD8F6D-C4D5-4B92-B1A4-052606B2E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4336" y="3842400"/>
            <a:ext cx="771050" cy="77039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7302B437-6245-423B-9CAD-317F55A974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1230814" y="4961211"/>
            <a:ext cx="771048" cy="69589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59ABFFB7-A1C7-4689-8127-D7BC693E39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0814" y="4410551"/>
            <a:ext cx="770395" cy="77039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E3B9414D-B9F3-42D5-AA0C-10E82FB5246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1213377" y="3886502"/>
            <a:ext cx="770396" cy="770395"/>
          </a:xfrm>
          <a:prstGeom prst="rect">
            <a:avLst/>
          </a:prstGeom>
        </p:spPr>
      </p:pic>
      <p:sp>
        <p:nvSpPr>
          <p:cNvPr id="69" name="TextBox 144">
            <a:extLst>
              <a:ext uri="{FF2B5EF4-FFF2-40B4-BE49-F238E27FC236}">
                <a16:creationId xmlns:a16="http://schemas.microsoft.com/office/drawing/2014/main" id="{67C5F39F-9B81-4309-91E9-87FE7311A2F6}"/>
              </a:ext>
            </a:extLst>
          </p:cNvPr>
          <p:cNvSpPr txBox="1"/>
          <p:nvPr/>
        </p:nvSpPr>
        <p:spPr>
          <a:xfrm>
            <a:off x="1379283" y="5740317"/>
            <a:ext cx="1179014" cy="2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5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+1 mes</a:t>
            </a: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8902E7F3-A08C-4D62-99F9-FEBC00C0526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7001">
            <a:off x="1419223" y="3616517"/>
            <a:ext cx="310176" cy="49695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534697DF-E832-432A-BEE3-BE0E84843A7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080">
            <a:off x="4127118" y="2342394"/>
            <a:ext cx="280844" cy="442566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14E3FBE-3042-4136-8B56-890D3631D1F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3667">
            <a:off x="6808252" y="4576368"/>
            <a:ext cx="325812" cy="491264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47CECC96-4756-4EB5-96A2-9ABD6579CB5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5132" flipH="1">
            <a:off x="5451050" y="3996942"/>
            <a:ext cx="312597" cy="52336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7AE542EC-19FC-4EAA-8019-989ED38959F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049">
            <a:off x="8485519" y="1741508"/>
            <a:ext cx="322696" cy="576107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64EAABD0-3BF1-4233-B273-CE775E4ACEF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0227" flipH="1">
            <a:off x="7211524" y="2202628"/>
            <a:ext cx="389431" cy="5347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A858B25-CA61-405B-B791-6563B02B4E6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212">
            <a:off x="1754728" y="3433192"/>
            <a:ext cx="428124" cy="4095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602AD13-C202-401C-B178-FF04774C7B8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7122">
            <a:off x="10009847" y="3425374"/>
            <a:ext cx="442930" cy="4046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F98FA6-85EC-43A8-BEB3-43EF15BD9FB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1386">
            <a:off x="5897647" y="3436048"/>
            <a:ext cx="402630" cy="374621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86676AB8-F261-4A21-B1F0-61F60685AEF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991" y="3443362"/>
            <a:ext cx="353557" cy="6155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24FBF36-4E18-4450-A1D2-C199BB8DEB7B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654">
            <a:off x="3833898" y="3450606"/>
            <a:ext cx="375630" cy="3079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30920B5-0DF9-4258-AA59-F37E886D561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6248">
            <a:off x="7987075" y="3488196"/>
            <a:ext cx="401214" cy="2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ICE3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  <a:sym typeface="Wingdings" panose="05000000000000000000" pitchFamily="2" charset="2"/>
              </a:rPr>
              <a:t>ROAD MAP</a:t>
            </a:r>
            <a:endParaRPr lang="en-US" sz="4000" b="1" dirty="0">
              <a:solidFill>
                <a:srgbClr val="1C819E"/>
              </a:solidFill>
              <a:latin typeface="+mj-lt"/>
              <a:ea typeface="Ebrima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150C0-9C73-412B-9BE8-34BEAEA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57C98-903D-4934-89DC-A578D135F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88" y="5186201"/>
            <a:ext cx="770394" cy="7703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D2EED8C-423E-40CC-9E26-7B9C3B9C7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2" y="4682829"/>
            <a:ext cx="770394" cy="7703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2A8B2FF-87F6-4D52-8D62-9D09645314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44" y="1319258"/>
            <a:ext cx="1225227" cy="19307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0D96FC2-49D0-4129-A5BB-5BD57F744D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724108"/>
            <a:ext cx="819965" cy="146387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90D050-CE28-4727-A11A-B0AAF7F61D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38" y="131529"/>
            <a:ext cx="861335" cy="137998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5C30E13-4C65-4555-A8D1-F629A1849E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932" y="4984632"/>
            <a:ext cx="1008688" cy="137171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A2784E3-844E-423F-AFE5-E6802FC8D1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773" y="1026652"/>
            <a:ext cx="927546" cy="161488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4702DA8-C390-4D36-A3EE-B944910448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6" y="525748"/>
            <a:ext cx="1130507" cy="175889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F6150CA-2D6A-4D39-A89C-6CEE489F6A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51" y="677580"/>
            <a:ext cx="1365883" cy="20594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00321B1-EE56-41BC-B685-26D87D0919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9" y="5186200"/>
            <a:ext cx="770395" cy="770395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86B4A53-47C8-478E-A388-98010125B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12" y="5256336"/>
            <a:ext cx="770394" cy="770394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2A7A926F-25A2-4FEA-8977-BC9F6FF70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18" y="4695840"/>
            <a:ext cx="770394" cy="770394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0DAB9B4-64AB-458E-848B-48D3845A3D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224" y="4157302"/>
            <a:ext cx="770395" cy="77039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745011B6-FF4D-4C86-A066-1F857585A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6012" y="3638985"/>
            <a:ext cx="770395" cy="77039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623EF2E9-2A41-42CC-9BA3-DD91CF3A3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6012" y="3130749"/>
            <a:ext cx="770395" cy="77039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69E79419-8D06-45E2-83F7-3BBB6E3646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8224" y="5214534"/>
            <a:ext cx="770396" cy="770395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8A52C1F4-90C7-47FF-86D0-5B5E8731A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14668" y="4760628"/>
            <a:ext cx="770396" cy="770395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61A7898A-2191-4E86-835E-9E05C4A44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921223" y="2653485"/>
            <a:ext cx="770396" cy="770395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6CF2E5EA-E0CB-420A-B709-2C4E34FF2E4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88849" y="4347892"/>
            <a:ext cx="771048" cy="695895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9516090B-A68D-4A73-A139-386EC46FB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09" y="3791949"/>
            <a:ext cx="771050" cy="770394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870D2CF5-A2B3-4D52-9002-F1C8F2E13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0" y="3265595"/>
            <a:ext cx="770394" cy="770394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07628549-4741-4469-8DAE-274C780215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35970" y="2745551"/>
            <a:ext cx="771048" cy="770395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1CB27379-ED30-490A-80A9-9A61737E6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09" y="5180700"/>
            <a:ext cx="770394" cy="770394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B14CEC2-4245-4E88-AFD3-FBCC9DE9B8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5534" y="4682490"/>
            <a:ext cx="771707" cy="713231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CC315D4F-37B3-4D90-8166-9B80F3BCC5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49" y="4187987"/>
            <a:ext cx="771707" cy="713231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6DF78B56-177B-4A8E-8029-7BEDAECE952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11" y="3642286"/>
            <a:ext cx="770395" cy="770395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270C7EF2-4115-4587-A346-5A127F0408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87799" y="3113752"/>
            <a:ext cx="771050" cy="770394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F8E51713-F513-4881-BC4C-D7198AAFCA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726" y="5194528"/>
            <a:ext cx="770394" cy="77039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008E3243-0F28-4424-A13A-77FBA82C78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434678" y="4779080"/>
            <a:ext cx="771048" cy="695895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BA636E4E-89F5-49BC-81D8-56168C98C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34678" y="4228420"/>
            <a:ext cx="770395" cy="770394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D638A377-B8A3-4CE2-A850-445F884033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417241" y="3704371"/>
            <a:ext cx="770396" cy="770395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7B3FF6F6-697B-42F1-995D-3AD2ED7B28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1794" y="3175201"/>
            <a:ext cx="771048" cy="7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5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PRODUCT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ROADMAP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2404210" y="1069900"/>
            <a:ext cx="1093733" cy="5131329"/>
            <a:chOff x="1960283" y="1621848"/>
            <a:chExt cx="1093733" cy="5131329"/>
          </a:xfrm>
        </p:grpSpPr>
        <p:cxnSp>
          <p:nvCxnSpPr>
            <p:cNvPr id="126" name="Straight Connector 125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1960283" y="1621848"/>
              <a:ext cx="1093733" cy="233013"/>
              <a:chOff x="709667" y="1781317"/>
              <a:chExt cx="1093733" cy="233013"/>
            </a:xfrm>
          </p:grpSpPr>
          <p:sp>
            <p:nvSpPr>
              <p:cNvPr id="127" name="Rounded Rectangle 126"/>
              <p:cNvSpPr/>
              <p:nvPr/>
            </p:nvSpPr>
            <p:spPr>
              <a:xfrm rot="2700000">
                <a:off x="709667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900352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2017</a:t>
                </a: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661284" y="1069900"/>
            <a:ext cx="1093733" cy="5131329"/>
            <a:chOff x="1957108" y="1621848"/>
            <a:chExt cx="1093733" cy="5131329"/>
          </a:xfrm>
        </p:grpSpPr>
        <p:cxnSp>
          <p:nvCxnSpPr>
            <p:cNvPr id="130" name="Straight Connector 129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1957108" y="1621848"/>
              <a:ext cx="1093733" cy="233013"/>
              <a:chOff x="706492" y="1781317"/>
              <a:chExt cx="1093733" cy="233013"/>
            </a:xfrm>
          </p:grpSpPr>
          <p:sp>
            <p:nvSpPr>
              <p:cNvPr id="132" name="Rounded Rectangle 131"/>
              <p:cNvSpPr/>
              <p:nvPr/>
            </p:nvSpPr>
            <p:spPr>
              <a:xfrm rot="2700000">
                <a:off x="706492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897177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2018</a:t>
                </a: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6928688" y="1069900"/>
            <a:ext cx="1093733" cy="5131329"/>
            <a:chOff x="1960283" y="1621848"/>
            <a:chExt cx="1093733" cy="5131329"/>
          </a:xfrm>
        </p:grpSpPr>
        <p:cxnSp>
          <p:nvCxnSpPr>
            <p:cNvPr id="135" name="Straight Connector 134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/>
            <p:cNvGrpSpPr/>
            <p:nvPr/>
          </p:nvGrpSpPr>
          <p:grpSpPr>
            <a:xfrm>
              <a:off x="1960283" y="1621848"/>
              <a:ext cx="1093733" cy="233013"/>
              <a:chOff x="709667" y="1781317"/>
              <a:chExt cx="1093733" cy="233013"/>
            </a:xfrm>
          </p:grpSpPr>
          <p:sp>
            <p:nvSpPr>
              <p:cNvPr id="137" name="Rounded Rectangle 136"/>
              <p:cNvSpPr/>
              <p:nvPr/>
            </p:nvSpPr>
            <p:spPr>
              <a:xfrm rot="2700000">
                <a:off x="709667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900352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2019</a:t>
                </a: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9189742" y="1069900"/>
            <a:ext cx="1093733" cy="5131329"/>
            <a:chOff x="1957108" y="1621848"/>
            <a:chExt cx="1093733" cy="5131329"/>
          </a:xfrm>
        </p:grpSpPr>
        <p:cxnSp>
          <p:nvCxnSpPr>
            <p:cNvPr id="140" name="Straight Connector 139"/>
            <p:cNvCxnSpPr/>
            <p:nvPr/>
          </p:nvCxnSpPr>
          <p:spPr>
            <a:xfrm flipH="1">
              <a:off x="1983939" y="1771650"/>
              <a:ext cx="14529" cy="4981527"/>
            </a:xfrm>
            <a:prstGeom prst="lin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140"/>
            <p:cNvGrpSpPr/>
            <p:nvPr/>
          </p:nvGrpSpPr>
          <p:grpSpPr>
            <a:xfrm>
              <a:off x="1957108" y="1621848"/>
              <a:ext cx="1093733" cy="233013"/>
              <a:chOff x="706492" y="1781317"/>
              <a:chExt cx="1093733" cy="233013"/>
            </a:xfrm>
          </p:grpSpPr>
          <p:sp>
            <p:nvSpPr>
              <p:cNvPr id="142" name="Rounded Rectangle 141"/>
              <p:cNvSpPr/>
              <p:nvPr/>
            </p:nvSpPr>
            <p:spPr>
              <a:xfrm rot="2700000">
                <a:off x="706492" y="1852467"/>
                <a:ext cx="90712" cy="9071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0155F1C-8FDA-4C29-A73E-D860059661AD}"/>
                  </a:ext>
                </a:extLst>
              </p:cNvPr>
              <p:cNvSpPr txBox="1"/>
              <p:nvPr/>
            </p:nvSpPr>
            <p:spPr>
              <a:xfrm>
                <a:off x="897177" y="1781317"/>
                <a:ext cx="903048" cy="233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2020</a:t>
                </a:r>
              </a:p>
            </p:txBody>
          </p:sp>
        </p:grpSp>
      </p:grpSp>
      <p:sp>
        <p:nvSpPr>
          <p:cNvPr id="12" name="Rounded Rectangle 11"/>
          <p:cNvSpPr/>
          <p:nvPr/>
        </p:nvSpPr>
        <p:spPr>
          <a:xfrm>
            <a:off x="827314" y="1531068"/>
            <a:ext cx="1480457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27314" y="2740242"/>
            <a:ext cx="1480457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+mj-lt"/>
              </a:rPr>
              <a:t>B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27314" y="3949416"/>
            <a:ext cx="1480457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27314" y="5158590"/>
            <a:ext cx="1480457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+mj-lt"/>
              </a:rPr>
              <a:t>D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2423886" y="2740242"/>
            <a:ext cx="2148114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2423886" y="3949416"/>
            <a:ext cx="2148114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2423886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ounded Rectangle 85"/>
          <p:cNvSpPr/>
          <p:nvPr/>
        </p:nvSpPr>
        <p:spPr>
          <a:xfrm>
            <a:off x="2423886" y="1531068"/>
            <a:ext cx="4412343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4688115" y="2740242"/>
            <a:ext cx="2148114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4688115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6952344" y="1531068"/>
            <a:ext cx="2148114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6952343" y="2740242"/>
            <a:ext cx="4412343" cy="1042639"/>
          </a:xfrm>
          <a:prstGeom prst="roundRect">
            <a:avLst/>
          </a:prstGeom>
          <a:solidFill>
            <a:srgbClr val="1C8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ounded Rectangle 117"/>
          <p:cNvSpPr/>
          <p:nvPr/>
        </p:nvSpPr>
        <p:spPr>
          <a:xfrm>
            <a:off x="4688115" y="3949416"/>
            <a:ext cx="4412343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ounded Rectangle 118"/>
          <p:cNvSpPr/>
          <p:nvPr/>
        </p:nvSpPr>
        <p:spPr>
          <a:xfrm>
            <a:off x="6952344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ounded Rectangle 119"/>
          <p:cNvSpPr/>
          <p:nvPr/>
        </p:nvSpPr>
        <p:spPr>
          <a:xfrm>
            <a:off x="9216573" y="1531068"/>
            <a:ext cx="2148114" cy="1042639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ounded Rectangle 121"/>
          <p:cNvSpPr/>
          <p:nvPr/>
        </p:nvSpPr>
        <p:spPr>
          <a:xfrm>
            <a:off x="9216573" y="3949416"/>
            <a:ext cx="2148114" cy="1042639"/>
          </a:xfrm>
          <a:prstGeom prst="round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ounded Rectangle 122"/>
          <p:cNvSpPr/>
          <p:nvPr/>
        </p:nvSpPr>
        <p:spPr>
          <a:xfrm>
            <a:off x="9216573" y="5158590"/>
            <a:ext cx="2148114" cy="104263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625458" y="1737750"/>
            <a:ext cx="3265749" cy="629274"/>
            <a:chOff x="2727058" y="1898310"/>
            <a:chExt cx="3265749" cy="62927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65749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amet, consectetur adipiscing elit.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670722" y="4156098"/>
            <a:ext cx="1654443" cy="629274"/>
            <a:chOff x="2727058" y="1898310"/>
            <a:chExt cx="1654443" cy="62927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670722" y="2946924"/>
            <a:ext cx="1654443" cy="629274"/>
            <a:chOff x="2727058" y="1898310"/>
            <a:chExt cx="1654443" cy="629274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2670722" y="5365272"/>
            <a:ext cx="1654443" cy="629274"/>
            <a:chOff x="2727058" y="1898310"/>
            <a:chExt cx="1654443" cy="629274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934951" y="2946924"/>
            <a:ext cx="1654443" cy="629274"/>
            <a:chOff x="2727058" y="1898310"/>
            <a:chExt cx="1654443" cy="629274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115888" y="2946924"/>
            <a:ext cx="3289931" cy="629274"/>
            <a:chOff x="2727058" y="1898310"/>
            <a:chExt cx="3289931" cy="6292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89931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amet, consectetur adipiscing elit.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199180" y="1737750"/>
            <a:ext cx="1654443" cy="629274"/>
            <a:chOff x="2727058" y="1898310"/>
            <a:chExt cx="1654443" cy="629274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9463409" y="1737750"/>
            <a:ext cx="1654443" cy="629274"/>
            <a:chOff x="2727058" y="1898310"/>
            <a:chExt cx="1654443" cy="629274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908259" y="4156098"/>
            <a:ext cx="3254665" cy="629274"/>
            <a:chOff x="2727058" y="1898310"/>
            <a:chExt cx="3254665" cy="629274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8" y="2168511"/>
              <a:ext cx="3254665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amet, consectetur adipiscing elit.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9463409" y="4156098"/>
            <a:ext cx="1654443" cy="629274"/>
            <a:chOff x="2727058" y="1898310"/>
            <a:chExt cx="1654443" cy="629274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404040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934951" y="5365272"/>
            <a:ext cx="1654443" cy="629274"/>
            <a:chOff x="2727058" y="1898310"/>
            <a:chExt cx="1654443" cy="62927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199180" y="5365272"/>
            <a:ext cx="1654443" cy="629274"/>
            <a:chOff x="2727058" y="1898310"/>
            <a:chExt cx="1654443" cy="62927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463409" y="5365272"/>
            <a:ext cx="1654443" cy="629274"/>
            <a:chOff x="2727058" y="1898310"/>
            <a:chExt cx="1654443" cy="62927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DFBD7F5-A471-43BD-B56C-461413086A4E}"/>
                </a:ext>
              </a:extLst>
            </p:cNvPr>
            <p:cNvSpPr txBox="1"/>
            <p:nvPr/>
          </p:nvSpPr>
          <p:spPr>
            <a:xfrm>
              <a:off x="2727059" y="2168511"/>
              <a:ext cx="1654442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da-DK" sz="140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Lorem ipsum dolor sit amet.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2727058" y="1898310"/>
              <a:ext cx="1356383" cy="256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b="1" spc="50" dirty="0">
                  <a:solidFill>
                    <a:srgbClr val="F2F2F2"/>
                  </a:solidFill>
                  <a:ea typeface="Ebrima" panose="02000000000000000000" pitchFamily="2" charset="0"/>
                  <a:cs typeface="Segoe UI" panose="020B0502040204020203" pitchFamily="34" charset="0"/>
                </a:rPr>
                <a:t>PROCESS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6257203" y="2003525"/>
            <a:ext cx="453267" cy="453267"/>
            <a:chOff x="7613650" y="1387475"/>
            <a:chExt cx="284163" cy="284163"/>
          </a:xfrm>
          <a:solidFill>
            <a:srgbClr val="404040"/>
          </a:solidFill>
        </p:grpSpPr>
        <p:sp>
          <p:nvSpPr>
            <p:cNvPr id="193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10808236" y="3212699"/>
            <a:ext cx="453267" cy="453267"/>
            <a:chOff x="7613650" y="1387475"/>
            <a:chExt cx="284163" cy="284163"/>
          </a:xfrm>
          <a:solidFill>
            <a:srgbClr val="F2F2F2"/>
          </a:solidFill>
        </p:grpSpPr>
        <p:sp>
          <p:nvSpPr>
            <p:cNvPr id="196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8530382" y="4421873"/>
            <a:ext cx="453267" cy="453267"/>
            <a:chOff x="7613650" y="1387475"/>
            <a:chExt cx="284163" cy="284163"/>
          </a:xfrm>
          <a:solidFill>
            <a:srgbClr val="404040"/>
          </a:solidFill>
        </p:grpSpPr>
        <p:sp>
          <p:nvSpPr>
            <p:cNvPr id="199" name="Freeform 4359"/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4360"/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F1601-55E9-437B-ACE3-DBD7CF0C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9D3A6-2A8C-4DE8-AF18-2A731A72C47E}" type="datetime1">
              <a:rPr lang="en-US" smtClean="0"/>
              <a:t>12/7/2019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C4EBA-670F-4C6D-BB7F-4869ABAF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67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Cust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302</Words>
  <Application>Microsoft Office PowerPoint</Application>
  <PresentationFormat>Panorámica</PresentationFormat>
  <Paragraphs>107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Segoe UI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ROAD MAP</dc:title>
  <dc:creator>Laptop</dc:creator>
  <cp:lastModifiedBy>Axel Sax</cp:lastModifiedBy>
  <cp:revision>92</cp:revision>
  <dcterms:created xsi:type="dcterms:W3CDTF">2018-07-17T07:25:14Z</dcterms:created>
  <dcterms:modified xsi:type="dcterms:W3CDTF">2019-12-07T05:49:12Z</dcterms:modified>
</cp:coreProperties>
</file>